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5"/>
  </p:notesMasterIdLst>
  <p:handoutMasterIdLst>
    <p:handoutMasterId r:id="rId96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549" r:id="rId38"/>
    <p:sldId id="10597" r:id="rId39"/>
    <p:sldId id="551" r:id="rId40"/>
    <p:sldId id="552" r:id="rId41"/>
    <p:sldId id="553" r:id="rId42"/>
    <p:sldId id="562" r:id="rId43"/>
    <p:sldId id="563" r:id="rId44"/>
    <p:sldId id="564" r:id="rId45"/>
    <p:sldId id="570" r:id="rId46"/>
    <p:sldId id="571" r:id="rId47"/>
    <p:sldId id="572" r:id="rId48"/>
    <p:sldId id="567" r:id="rId49"/>
    <p:sldId id="568" r:id="rId50"/>
    <p:sldId id="569" r:id="rId51"/>
    <p:sldId id="588" r:id="rId52"/>
    <p:sldId id="10595" r:id="rId53"/>
    <p:sldId id="10477" r:id="rId54"/>
    <p:sldId id="10478" r:id="rId55"/>
    <p:sldId id="10479" r:id="rId56"/>
    <p:sldId id="10480" r:id="rId57"/>
    <p:sldId id="10481" r:id="rId58"/>
    <p:sldId id="10482" r:id="rId59"/>
    <p:sldId id="10483" r:id="rId60"/>
    <p:sldId id="10484" r:id="rId61"/>
    <p:sldId id="10485" r:id="rId62"/>
    <p:sldId id="10486" r:id="rId63"/>
    <p:sldId id="10491" r:id="rId64"/>
    <p:sldId id="10492" r:id="rId65"/>
    <p:sldId id="10493" r:id="rId66"/>
    <p:sldId id="10494" r:id="rId67"/>
    <p:sldId id="10495" r:id="rId68"/>
    <p:sldId id="10503" r:id="rId69"/>
    <p:sldId id="10496" r:id="rId70"/>
    <p:sldId id="10500" r:id="rId71"/>
    <p:sldId id="10501" r:id="rId72"/>
    <p:sldId id="10502" r:id="rId73"/>
    <p:sldId id="10497" r:id="rId74"/>
    <p:sldId id="10498" r:id="rId75"/>
    <p:sldId id="10504" r:id="rId76"/>
    <p:sldId id="10505" r:id="rId77"/>
    <p:sldId id="10506" r:id="rId78"/>
    <p:sldId id="10509" r:id="rId79"/>
    <p:sldId id="10514" r:id="rId80"/>
    <p:sldId id="10516" r:id="rId81"/>
    <p:sldId id="10517" r:id="rId82"/>
    <p:sldId id="10518" r:id="rId83"/>
    <p:sldId id="10519" r:id="rId84"/>
    <p:sldId id="10520" r:id="rId85"/>
    <p:sldId id="10596" r:id="rId86"/>
    <p:sldId id="825" r:id="rId87"/>
    <p:sldId id="10489" r:id="rId88"/>
    <p:sldId id="10488" r:id="rId89"/>
    <p:sldId id="823" r:id="rId90"/>
    <p:sldId id="824" r:id="rId91"/>
    <p:sldId id="10598" r:id="rId92"/>
    <p:sldId id="10599" r:id="rId93"/>
    <p:sldId id="10561" r:id="rId9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549"/>
            <p14:sldId id="10597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7" d="100"/>
          <a:sy n="167" d="100"/>
        </p:scale>
        <p:origin x="27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11/3/2019 10:24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7/11/01/sentiment-analysis-with-python-in-sql-server-machine-learning-servi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qlchoice.blob.core.windows.net/sqlchoice/static/tpcxbb_1gb.ba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 err="1"/>
              <a:t>HammerDB</a:t>
            </a:r>
            <a:r>
              <a:rPr lang="en-US" dirty="0"/>
              <a:t> 2016 vs 2017 vs 2019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0F4E6B-93B5-45A8-99E6-EFE860F9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00" y="1166616"/>
            <a:ext cx="6620799" cy="28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DF91E-F458-475F-B010-3FF9CBE2E916}"/>
              </a:ext>
            </a:extLst>
          </p:cNvPr>
          <p:cNvSpPr/>
          <p:nvPr/>
        </p:nvSpPr>
        <p:spPr>
          <a:xfrm>
            <a:off x="3663975" y="3021806"/>
            <a:ext cx="1196266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1994371" y="636390"/>
            <a:ext cx="4545100" cy="165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1994371" y="2571750"/>
            <a:ext cx="5155257" cy="155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747CC-43A5-4B28-94A5-F9ADCFBA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44147" r="60385" b="35922"/>
          <a:stretch/>
        </p:blipFill>
        <p:spPr>
          <a:xfrm>
            <a:off x="1879249" y="1739899"/>
            <a:ext cx="5385501" cy="1663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9B304-F6E0-4F31-8E47-7CAA1B4D505E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2"/>
            <a:ext cx="7469982" cy="1275965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6DB608-0CF5-42BC-8C4C-E910D7F00994}"/>
              </a:ext>
            </a:extLst>
          </p:cNvPr>
          <p:cNvSpPr/>
          <p:nvPr/>
        </p:nvSpPr>
        <p:spPr>
          <a:xfrm>
            <a:off x="6441281" y="4694171"/>
            <a:ext cx="500853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" t="27587" r="36460" b="34719"/>
          <a:stretch/>
        </p:blipFill>
        <p:spPr>
          <a:xfrm>
            <a:off x="635000" y="146050"/>
            <a:ext cx="7645401" cy="262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" t="266" r="953" b="436"/>
          <a:stretch/>
        </p:blipFill>
        <p:spPr>
          <a:xfrm>
            <a:off x="790574" y="2159000"/>
            <a:ext cx="2149475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AB58A6-4A4D-4D17-B39A-65A8EEAE4D46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4878225" cy="32157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BFA933-ADF8-4227-B5AD-211CE8928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67" t="46356" r="1641" b="5058"/>
            <a:stretch/>
          </p:blipFill>
          <p:spPr>
            <a:xfrm>
              <a:off x="1857854" y="1325878"/>
              <a:ext cx="3011326" cy="32157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75555E-DDB0-46DB-BBA8-537519AD9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38" t="46356" r="74353" b="5058"/>
            <a:stretch/>
          </p:blipFill>
          <p:spPr>
            <a:xfrm>
              <a:off x="-9045" y="1325879"/>
              <a:ext cx="2813206" cy="321571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1BC79-D47D-4773-8ABF-430E094FCD8F}"/>
              </a:ext>
            </a:extLst>
          </p:cNvPr>
          <p:cNvSpPr/>
          <p:nvPr/>
        </p:nvSpPr>
        <p:spPr>
          <a:xfrm>
            <a:off x="4498181" y="4583977"/>
            <a:ext cx="450057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700014"/>
            <a:ext cx="7520941" cy="162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F3D0A-8366-451B-8FA5-D3A99F544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" t="46203" r="47058" b="45296"/>
          <a:stretch/>
        </p:blipFill>
        <p:spPr>
          <a:xfrm>
            <a:off x="748205" y="1069591"/>
            <a:ext cx="7520941" cy="702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7" y="2846537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8" y="2364564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5837</TotalTime>
  <Words>1015</Words>
  <Application>Microsoft Office PowerPoint</Application>
  <PresentationFormat>On-screen Show (16:9)</PresentationFormat>
  <Paragraphs>236</Paragraphs>
  <Slides>92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3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1313</cp:revision>
  <dcterms:created xsi:type="dcterms:W3CDTF">2013-07-12T18:23:55Z</dcterms:created>
  <dcterms:modified xsi:type="dcterms:W3CDTF">2019-11-03T18:25:33Z</dcterms:modified>
  <cp:contentStatus/>
</cp:coreProperties>
</file>